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61" r:id="rId9"/>
    <p:sldId id="262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956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74E6A-4C65-4438-B790-BCD923D003F7}" type="datetimeFigureOut">
              <a:rPr lang="en-US"/>
              <a:t>10/11/2016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99921-7C11-46AE-A7EB-D9CDE848631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99921-7C11-46AE-A7EB-D9CDE848631E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54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99921-7C11-46AE-A7EB-D9CDE848631E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8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5BDFB-97B2-4FBB-9ADD-81AD218965CA}" type="slidenum">
              <a:rPr lang="cs-CZ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022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99921-7C11-46AE-A7EB-D9CDE848631E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18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5BDFB-97B2-4FBB-9ADD-81AD218965CA}" type="slidenum">
              <a:rPr lang="cs-CZ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949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5BDFB-97B2-4FBB-9ADD-81AD218965CA}" type="slidenum">
              <a:rPr lang="cs-CZ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241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794F-3F5A-43FE-BFB4-A7E9B8A730B3}" type="datetimeFigureOut">
              <a:rPr lang="cs-CZ" smtClean="0"/>
              <a:t>11.10.2016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C7D0-F955-4395-B708-7CC6B345933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794F-3F5A-43FE-BFB4-A7E9B8A730B3}" type="datetimeFigureOut">
              <a:rPr lang="cs-CZ" smtClean="0"/>
              <a:t>11.10.2016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C7D0-F955-4395-B708-7CC6B34593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794F-3F5A-43FE-BFB4-A7E9B8A730B3}" type="datetimeFigureOut">
              <a:rPr lang="cs-CZ" smtClean="0"/>
              <a:t>11.10.2016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C7D0-F955-4395-B708-7CC6B34593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794F-3F5A-43FE-BFB4-A7E9B8A730B3}" type="datetimeFigureOut">
              <a:rPr lang="cs-CZ" smtClean="0"/>
              <a:t>11.10.2016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C7D0-F955-4395-B708-7CC6B34593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794F-3F5A-43FE-BFB4-A7E9B8A730B3}" type="datetimeFigureOut">
              <a:rPr lang="cs-CZ" smtClean="0"/>
              <a:t>11.10.2016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C7D0-F955-4395-B708-7CC6B345933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794F-3F5A-43FE-BFB4-A7E9B8A730B3}" type="datetimeFigureOut">
              <a:rPr lang="cs-CZ" smtClean="0"/>
              <a:t>11.10.2016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C7D0-F955-4395-B708-7CC6B34593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794F-3F5A-43FE-BFB4-A7E9B8A730B3}" type="datetimeFigureOut">
              <a:rPr lang="cs-CZ" smtClean="0"/>
              <a:t>11.10.2016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C7D0-F955-4395-B708-7CC6B34593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794F-3F5A-43FE-BFB4-A7E9B8A730B3}" type="datetimeFigureOut">
              <a:rPr lang="cs-CZ" smtClean="0"/>
              <a:t>11.10.2016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C7D0-F955-4395-B708-7CC6B34593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794F-3F5A-43FE-BFB4-A7E9B8A730B3}" type="datetimeFigureOut">
              <a:rPr lang="cs-CZ" smtClean="0"/>
              <a:t>11.10.2016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C7D0-F955-4395-B708-7CC6B34593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794F-3F5A-43FE-BFB4-A7E9B8A730B3}" type="datetimeFigureOut">
              <a:rPr lang="cs-CZ" smtClean="0"/>
              <a:t>11.10.2016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C7D0-F955-4395-B708-7CC6B34593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794F-3F5A-43FE-BFB4-A7E9B8A730B3}" type="datetimeFigureOut">
              <a:rPr lang="cs-CZ" smtClean="0"/>
              <a:t>11.10.2016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F1C7D0-F955-4395-B708-7CC6B3459339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21794F-3F5A-43FE-BFB4-A7E9B8A730B3}" type="datetimeFigureOut">
              <a:rPr lang="cs-CZ" smtClean="0"/>
              <a:t>11.10.2016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F1C7D0-F955-4395-B708-7CC6B3459339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err="1"/>
              <a:t>Konjakový</a:t>
            </a:r>
            <a:r>
              <a:rPr lang="cs-CZ"/>
              <a:t> Míček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cs-CZ"/>
              <a:t>František Papež                             </a:t>
            </a:r>
          </a:p>
          <a:p>
            <a:pPr algn="l"/>
            <a:r>
              <a:rPr lang="cs-CZ"/>
              <a:t>Radek </a:t>
            </a:r>
            <a:r>
              <a:rPr lang="cs-CZ" err="1"/>
              <a:t>Starec</a:t>
            </a:r>
            <a:endParaRPr lang="cs-CZ"/>
          </a:p>
          <a:p>
            <a:pPr algn="l"/>
            <a:r>
              <a:rPr lang="cs-CZ"/>
              <a:t>Kryštof Kouba</a:t>
            </a:r>
          </a:p>
          <a:p>
            <a:endParaRPr lang="cs-CZ"/>
          </a:p>
        </p:txBody>
      </p:sp>
      <p:pic>
        <p:nvPicPr>
          <p:cNvPr id="4" name="Picture 3" descr="kh02-500x5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25" y="3648075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38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Využití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r>
              <a:rPr lang="cs-CZ"/>
              <a:t>Míček s kterým si můžete pinkat, míček se dobře odráží od ruky a od stěn.</a:t>
            </a:r>
          </a:p>
          <a:p>
            <a:r>
              <a:rPr lang="cs-CZ"/>
              <a:t>Je velice bezpečný a v domě nemá šanci nic rozbít.</a:t>
            </a:r>
          </a:p>
          <a:p>
            <a:r>
              <a:rPr lang="cs-CZ"/>
              <a:t>Může se hodně nasáknout a můžete to po sobě házet všude kde chcete (v létě i v zimě)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1301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Co je </a:t>
            </a:r>
            <a:r>
              <a:rPr lang="cs-CZ" err="1"/>
              <a:t>vlasně</a:t>
            </a:r>
            <a:r>
              <a:rPr lang="cs-CZ"/>
              <a:t> </a:t>
            </a:r>
            <a:r>
              <a:rPr lang="cs-CZ" err="1"/>
              <a:t>konjak</a:t>
            </a:r>
            <a:r>
              <a:rPr lang="cs-CZ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025" y="1854277"/>
            <a:ext cx="8229600" cy="4389120"/>
          </a:xfrm>
        </p:spPr>
        <p:txBody>
          <a:bodyPr vert="horz" anchor="t">
            <a:normAutofit/>
          </a:bodyPr>
          <a:lstStyle/>
          <a:p>
            <a:r>
              <a:rPr lang="cs-CZ" err="1"/>
              <a:t>Konjak</a:t>
            </a:r>
            <a:r>
              <a:rPr lang="cs-CZ"/>
              <a:t> je přírodní výplod odrůdy brambory</a:t>
            </a:r>
          </a:p>
          <a:p>
            <a:r>
              <a:rPr lang="cs-CZ"/>
              <a:t>Není toxický a proto je vhodný pro děti (od tří let)</a:t>
            </a:r>
          </a:p>
          <a:p>
            <a:r>
              <a:rPr lang="cs-CZ"/>
              <a:t>odličování</a:t>
            </a:r>
          </a:p>
        </p:txBody>
      </p:sp>
    </p:spTree>
    <p:extLst>
      <p:ext uri="{BB962C8B-B14F-4D97-AF65-F5344CB8AC3E}">
        <p14:creationId xmlns:p14="http://schemas.microsoft.com/office/powerpoint/2010/main" val="3021212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err="1"/>
              <a:t>Analíza</a:t>
            </a:r>
            <a:r>
              <a:rPr lang="en-US"/>
              <a:t> </a:t>
            </a:r>
            <a:r>
              <a:rPr lang="en-US" err="1"/>
              <a:t>trhu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r>
              <a:rPr lang="en-US"/>
              <a:t>V </a:t>
            </a:r>
            <a:r>
              <a:rPr lang="en-US" err="1"/>
              <a:t>dnešní</a:t>
            </a:r>
            <a:r>
              <a:rPr lang="en-US"/>
              <a:t> </a:t>
            </a:r>
            <a:r>
              <a:rPr lang="en-US" err="1"/>
              <a:t>době</a:t>
            </a:r>
            <a:r>
              <a:rPr lang="en-US"/>
              <a:t> </a:t>
            </a:r>
            <a:r>
              <a:rPr lang="en-US" err="1"/>
              <a:t>je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trhu</a:t>
            </a:r>
            <a:r>
              <a:rPr lang="en-US"/>
              <a:t> pouze </a:t>
            </a:r>
            <a:r>
              <a:rPr lang="en-US" err="1"/>
              <a:t>konjaková</a:t>
            </a:r>
            <a:r>
              <a:rPr lang="en-US"/>
              <a:t> houbička</a:t>
            </a:r>
          </a:p>
          <a:p>
            <a:r>
              <a:rPr lang="en-US" err="1"/>
              <a:t>Je</a:t>
            </a:r>
            <a:r>
              <a:rPr lang="en-US"/>
              <a:t> </a:t>
            </a:r>
            <a:r>
              <a:rPr lang="en-US" err="1"/>
              <a:t>pouze</a:t>
            </a:r>
            <a:r>
              <a:rPr lang="en-US"/>
              <a:t> </a:t>
            </a:r>
            <a:r>
              <a:rPr lang="en-US" err="1"/>
              <a:t>podobný</a:t>
            </a:r>
            <a:r>
              <a:rPr lang="en-US"/>
              <a:t> míček </a:t>
            </a:r>
            <a:r>
              <a:rPr lang="en-US" err="1"/>
              <a:t>který</a:t>
            </a:r>
            <a:r>
              <a:rPr lang="en-US"/>
              <a:t> </a:t>
            </a:r>
            <a:r>
              <a:rPr lang="en-US" err="1"/>
              <a:t>skáče</a:t>
            </a:r>
            <a:r>
              <a:rPr lang="en-US"/>
              <a:t> ale </a:t>
            </a:r>
            <a:r>
              <a:rPr lang="en-US" err="1"/>
              <a:t>neni</a:t>
            </a:r>
            <a:r>
              <a:rPr lang="en-US"/>
              <a:t> </a:t>
            </a:r>
            <a:r>
              <a:rPr lang="en-US" err="1"/>
              <a:t>vodní</a:t>
            </a:r>
            <a:r>
              <a:rPr lang="en-US"/>
              <a:t> a je z </a:t>
            </a:r>
            <a:r>
              <a:rPr lang="en-US" err="1"/>
              <a:t>odlišného</a:t>
            </a:r>
            <a:r>
              <a:rPr lang="en-US"/>
              <a:t> materiálu</a:t>
            </a:r>
          </a:p>
        </p:txBody>
      </p:sp>
    </p:spTree>
    <p:extLst>
      <p:ext uri="{BB962C8B-B14F-4D97-AF65-F5344CB8AC3E}">
        <p14:creationId xmlns:p14="http://schemas.microsoft.com/office/powerpoint/2010/main" val="3802217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Výhody a </a:t>
            </a:r>
            <a:r>
              <a:rPr lang="cs-CZ" err="1"/>
              <a:t>nevíhody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err="1"/>
              <a:t>Jednoou</a:t>
            </a:r>
            <a:r>
              <a:rPr lang="cs-CZ"/>
              <a:t> z největších </a:t>
            </a:r>
            <a:r>
              <a:rPr lang="cs-CZ" err="1"/>
              <a:t>vyhod</a:t>
            </a:r>
            <a:r>
              <a:rPr lang="cs-CZ"/>
              <a:t> je to ,že skáče a je </a:t>
            </a:r>
            <a:r>
              <a:rPr lang="cs-CZ" err="1"/>
              <a:t>měký</a:t>
            </a:r>
            <a:r>
              <a:rPr lang="cs-CZ"/>
              <a:t> a vodní.</a:t>
            </a:r>
          </a:p>
          <a:p>
            <a:r>
              <a:rPr lang="cs-CZ" err="1"/>
              <a:t>Nevíhodou</a:t>
            </a:r>
            <a:r>
              <a:rPr lang="cs-CZ"/>
              <a:t> je to že je vlhký a ,proto je šance při špatném uskladnění plísně.</a:t>
            </a:r>
          </a:p>
          <a:p>
            <a:r>
              <a:rPr lang="cs-CZ"/>
              <a:t>Další nevíhodou je výdrž,při špatném zacházení vydrží pouze 3 měsíce</a:t>
            </a:r>
          </a:p>
        </p:txBody>
      </p:sp>
    </p:spTree>
    <p:extLst>
      <p:ext uri="{BB962C8B-B14F-4D97-AF65-F5344CB8AC3E}">
        <p14:creationId xmlns:p14="http://schemas.microsoft.com/office/powerpoint/2010/main" val="1207169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375" y="2352675"/>
            <a:ext cx="8229600" cy="1143000"/>
          </a:xfrm>
        </p:spPr>
        <p:txBody>
          <a:bodyPr/>
          <a:lstStyle/>
          <a:p>
            <a:r>
              <a:rPr lang="cs-CZ"/>
              <a:t>                    </a:t>
            </a:r>
            <a:r>
              <a:rPr lang="cs-CZ" sz="7200"/>
              <a:t>Konec</a:t>
            </a:r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95625" y="3427759"/>
            <a:ext cx="3010945" cy="2960407"/>
          </a:xfrm>
        </p:spPr>
      </p:pic>
      <p:sp>
        <p:nvSpPr>
          <p:cNvPr id="5" name="TextBox 4"/>
          <p:cNvSpPr txBox="1"/>
          <p:nvPr/>
        </p:nvSpPr>
        <p:spPr>
          <a:xfrm rot="5280000">
            <a:off x="2017323" y="4521429"/>
            <a:ext cx="5155851" cy="58477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3200"/>
              <a:t>:</a:t>
            </a:r>
            <a:r>
              <a:rPr lang="en-US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4777436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0C9D4CEE25EB843A907D3714795D897" ma:contentTypeVersion="0" ma:contentTypeDescription="Vytvoří nový dokument" ma:contentTypeScope="" ma:versionID="c4a12e3c40818c54c1c80f70268180c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68d49cb86e723d338e70df45a78055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901BA1-5A78-4535-8A9D-0AA668FBD6F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9CA6DA1-3A5E-4D93-86B0-52CA07513C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B648CC2-D8D3-4A34-85E0-73ABB2ED8C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Předvádění na obrazovce (4:3)</PresentationFormat>
  <Paragraphs>27</Paragraphs>
  <Slides>6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Tok</vt:lpstr>
      <vt:lpstr>Konjakový Míček</vt:lpstr>
      <vt:lpstr>Využití</vt:lpstr>
      <vt:lpstr>Co je vlasně konjak?</vt:lpstr>
      <vt:lpstr>Analíza trhu</vt:lpstr>
      <vt:lpstr>Výhody a nevíhody</vt:lpstr>
      <vt:lpstr>                    Konec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Konjakový Míček</dc:title>
  <dc:creator>student</dc:creator>
  <cp:lastModifiedBy>student</cp:lastModifiedBy>
  <cp:revision>2</cp:revision>
  <dcterms:modified xsi:type="dcterms:W3CDTF">2016-10-11T09:50:59Z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0x010100B0C9D4CEE25EB843A907D3714795D897</vt:lpwstr>
  </property>
</Properties>
</file>