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</p:sldMasterIdLst>
  <p:sldIdLst>
    <p:sldId id="256" r:id="rId3"/>
    <p:sldId id="259" r:id="rId4"/>
    <p:sldId id="261" r:id="rId5"/>
    <p:sldId id="258" r:id="rId6"/>
    <p:sldId id="263" r:id="rId7"/>
    <p:sldId id="257" r:id="rId8"/>
    <p:sldId id="26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FC1E9-258A-4C47-B3B7-322EC6AA3A23}" v="14" dt="2021-01-07T19:24:37.588"/>
    <p1510:client id="{50840982-3C10-3B4C-80D8-88A8D2945267}" v="172" dt="2021-01-07T19:42:41.948"/>
    <p1510:client id="{5C94C85A-300B-844B-A973-0276A1A1E0AA}" v="286" dt="2021-01-07T19:16:47.238"/>
    <p1510:client id="{809783A9-D895-479F-B0A1-8EA9C9BFE56F}" v="12" dt="2021-01-07T19:11:00.984"/>
    <p1510:client id="{8295FF2F-6797-4355-80E8-72100C4D56CE}" v="273" dt="2021-01-07T20:06:22.732"/>
    <p1510:client id="{B557AEBD-BBFF-4B4D-B274-736E77F6511E}" v="27" dt="2021-01-07T18:33:23.782"/>
    <p1510:client id="{C519A7F4-9D4D-4E42-939D-E3284F653ACC}" v="174" dt="2021-01-07T19:07:3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Moravec" userId="S::adam.moravec@zskunratice.cz::635afeef-c138-4433-9f03-328e4f446af3" providerId="AD" clId="Web-{C519A7F4-9D4D-4E42-939D-E3284F653ACC}"/>
    <pc:docChg chg="modSld">
      <pc:chgData name="Adam Moravec" userId="S::adam.moravec@zskunratice.cz::635afeef-c138-4433-9f03-328e4f446af3" providerId="AD" clId="Web-{C519A7F4-9D4D-4E42-939D-E3284F653ACC}" dt="2021-01-07T19:07:32.748" v="165" actId="20577"/>
      <pc:docMkLst>
        <pc:docMk/>
      </pc:docMkLst>
      <pc:sldChg chg="modSp">
        <pc:chgData name="Adam Moravec" userId="S::adam.moravec@zskunratice.cz::635afeef-c138-4433-9f03-328e4f446af3" providerId="AD" clId="Web-{C519A7F4-9D4D-4E42-939D-E3284F653ACC}" dt="2021-01-07T18:57:58.030" v="2" actId="20577"/>
        <pc:sldMkLst>
          <pc:docMk/>
          <pc:sldMk cId="0" sldId="261"/>
        </pc:sldMkLst>
        <pc:spChg chg="mod">
          <ac:chgData name="Adam Moravec" userId="S::adam.moravec@zskunratice.cz::635afeef-c138-4433-9f03-328e4f446af3" providerId="AD" clId="Web-{C519A7F4-9D4D-4E42-939D-E3284F653ACC}" dt="2021-01-07T18:57:58.030" v="2" actId="20577"/>
          <ac:spMkLst>
            <pc:docMk/>
            <pc:sldMk cId="0" sldId="261"/>
            <ac:spMk id="4" creationId="{00000000-0000-0000-0000-000000000000}"/>
          </ac:spMkLst>
        </pc:spChg>
      </pc:sldChg>
      <pc:sldChg chg="addSp delSp modSp">
        <pc:chgData name="Adam Moravec" userId="S::adam.moravec@zskunratice.cz::635afeef-c138-4433-9f03-328e4f446af3" providerId="AD" clId="Web-{C519A7F4-9D4D-4E42-939D-E3284F653ACC}" dt="2021-01-07T19:07:32.373" v="163" actId="20577"/>
        <pc:sldMkLst>
          <pc:docMk/>
          <pc:sldMk cId="0" sldId="262"/>
        </pc:sldMkLst>
        <pc:spChg chg="mod">
          <ac:chgData name="Adam Moravec" userId="S::adam.moravec@zskunratice.cz::635afeef-c138-4433-9f03-328e4f446af3" providerId="AD" clId="Web-{C519A7F4-9D4D-4E42-939D-E3284F653ACC}" dt="2021-01-07T18:59:48.095" v="20" actId="14100"/>
          <ac:spMkLst>
            <pc:docMk/>
            <pc:sldMk cId="0" sldId="262"/>
            <ac:spMk id="2" creationId="{00000000-0000-0000-0000-000000000000}"/>
          </ac:spMkLst>
        </pc:spChg>
        <pc:spChg chg="del mod">
          <ac:chgData name="Adam Moravec" userId="S::adam.moravec@zskunratice.cz::635afeef-c138-4433-9f03-328e4f446af3" providerId="AD" clId="Web-{C519A7F4-9D4D-4E42-939D-E3284F653ACC}" dt="2021-01-07T19:04:56.775" v="103"/>
          <ac:spMkLst>
            <pc:docMk/>
            <pc:sldMk cId="0" sldId="262"/>
            <ac:spMk id="3" creationId="{00000000-0000-0000-0000-000000000000}"/>
          </ac:spMkLst>
        </pc:spChg>
        <pc:spChg chg="add del mod">
          <ac:chgData name="Adam Moravec" userId="S::adam.moravec@zskunratice.cz::635afeef-c138-4433-9f03-328e4f446af3" providerId="AD" clId="Web-{C519A7F4-9D4D-4E42-939D-E3284F653ACC}" dt="2021-01-07T19:07:32.373" v="163" actId="20577"/>
          <ac:spMkLst>
            <pc:docMk/>
            <pc:sldMk cId="0" sldId="262"/>
            <ac:spMk id="4" creationId="{2E1F5E00-9607-4933-A2D2-C079DA54E741}"/>
          </ac:spMkLst>
        </pc:spChg>
      </pc:sldChg>
    </pc:docChg>
  </pc:docChgLst>
  <pc:docChgLst>
    <pc:chgData name="Adam Moravec" userId="S::adam.moravec@zskunratice.cz::635afeef-c138-4433-9f03-328e4f446af3" providerId="AD" clId="Web-{809783A9-D895-479F-B0A1-8EA9C9BFE56F}"/>
    <pc:docChg chg="modSld">
      <pc:chgData name="Adam Moravec" userId="S::adam.moravec@zskunratice.cz::635afeef-c138-4433-9f03-328e4f446af3" providerId="AD" clId="Web-{809783A9-D895-479F-B0A1-8EA9C9BFE56F}" dt="2021-01-07T19:11:00.391" v="10" actId="20577"/>
      <pc:docMkLst>
        <pc:docMk/>
      </pc:docMkLst>
      <pc:sldChg chg="modSp">
        <pc:chgData name="Adam Moravec" userId="S::adam.moravec@zskunratice.cz::635afeef-c138-4433-9f03-328e4f446af3" providerId="AD" clId="Web-{809783A9-D895-479F-B0A1-8EA9C9BFE56F}" dt="2021-01-07T19:09:50.889" v="0" actId="20577"/>
        <pc:sldMkLst>
          <pc:docMk/>
          <pc:sldMk cId="0" sldId="257"/>
        </pc:sldMkLst>
        <pc:spChg chg="mod">
          <ac:chgData name="Adam Moravec" userId="S::adam.moravec@zskunratice.cz::635afeef-c138-4433-9f03-328e4f446af3" providerId="AD" clId="Web-{809783A9-D895-479F-B0A1-8EA9C9BFE56F}" dt="2021-01-07T19:09:50.889" v="0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809783A9-D895-479F-B0A1-8EA9C9BFE56F}" dt="2021-01-07T19:11:00.391" v="9" actId="20577"/>
        <pc:sldMkLst>
          <pc:docMk/>
          <pc:sldMk cId="0" sldId="262"/>
        </pc:sldMkLst>
        <pc:spChg chg="mod">
          <ac:chgData name="Adam Moravec" userId="S::adam.moravec@zskunratice.cz::635afeef-c138-4433-9f03-328e4f446af3" providerId="AD" clId="Web-{809783A9-D895-479F-B0A1-8EA9C9BFE56F}" dt="2021-01-07T19:11:00.391" v="9" actId="20577"/>
          <ac:spMkLst>
            <pc:docMk/>
            <pc:sldMk cId="0" sldId="262"/>
            <ac:spMk id="2" creationId="{00000000-0000-0000-0000-000000000000}"/>
          </ac:spMkLst>
        </pc:spChg>
      </pc:sldChg>
    </pc:docChg>
  </pc:docChgLst>
  <pc:docChgLst>
    <pc:chgData name="Martinka Jan" userId="2bb9c1fd-725f-4a54-8a7e-7142857b6898" providerId="ADAL" clId="{50840982-3C10-3B4C-80D8-88A8D2945267}"/>
    <pc:docChg chg="undo custSel modSld sldOrd">
      <pc:chgData name="Martinka Jan" userId="2bb9c1fd-725f-4a54-8a7e-7142857b6898" providerId="ADAL" clId="{50840982-3C10-3B4C-80D8-88A8D2945267}" dt="2021-01-07T19:42:41.950" v="172" actId="1076"/>
      <pc:docMkLst>
        <pc:docMk/>
      </pc:docMkLst>
      <pc:sldChg chg="addSp modSp ord">
        <pc:chgData name="Martinka Jan" userId="2bb9c1fd-725f-4a54-8a7e-7142857b6898" providerId="ADAL" clId="{50840982-3C10-3B4C-80D8-88A8D2945267}" dt="2021-01-07T19:42:41.950" v="172" actId="1076"/>
        <pc:sldMkLst>
          <pc:docMk/>
          <pc:sldMk cId="0" sldId="257"/>
        </pc:sldMkLst>
        <pc:spChg chg="add mod ord">
          <ac:chgData name="Martinka Jan" userId="2bb9c1fd-725f-4a54-8a7e-7142857b6898" providerId="ADAL" clId="{50840982-3C10-3B4C-80D8-88A8D2945267}" dt="2021-01-07T19:42:41.950" v="172" actId="1076"/>
          <ac:spMkLst>
            <pc:docMk/>
            <pc:sldMk cId="0" sldId="257"/>
            <ac:spMk id="2" creationId="{BADE63F7-EA22-064F-A84A-9C5BEFAD5C79}"/>
          </ac:spMkLst>
        </pc:spChg>
      </pc:sldChg>
      <pc:sldChg chg="modSp">
        <pc:chgData name="Martinka Jan" userId="2bb9c1fd-725f-4a54-8a7e-7142857b6898" providerId="ADAL" clId="{50840982-3C10-3B4C-80D8-88A8D2945267}" dt="2021-01-07T19:21:39.587" v="82" actId="20577"/>
        <pc:sldMkLst>
          <pc:docMk/>
          <pc:sldMk cId="0" sldId="258"/>
        </pc:sldMkLst>
        <pc:spChg chg="mod">
          <ac:chgData name="Martinka Jan" userId="2bb9c1fd-725f-4a54-8a7e-7142857b6898" providerId="ADAL" clId="{50840982-3C10-3B4C-80D8-88A8D2945267}" dt="2021-01-07T19:21:39.587" v="82" actId="20577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Martinka Jan" userId="2bb9c1fd-725f-4a54-8a7e-7142857b6898" providerId="ADAL" clId="{50840982-3C10-3B4C-80D8-88A8D2945267}" dt="2021-01-07T19:40:56.226" v="92" actId="20577"/>
        <pc:sldMkLst>
          <pc:docMk/>
          <pc:sldMk cId="3401466881" sldId="263"/>
        </pc:sldMkLst>
        <pc:spChg chg="mod">
          <ac:chgData name="Martinka Jan" userId="2bb9c1fd-725f-4a54-8a7e-7142857b6898" providerId="ADAL" clId="{50840982-3C10-3B4C-80D8-88A8D2945267}" dt="2021-01-07T19:40:56.226" v="92" actId="20577"/>
          <ac:spMkLst>
            <pc:docMk/>
            <pc:sldMk cId="3401466881" sldId="263"/>
            <ac:spMk id="2" creationId="{F95B40A7-F450-A941-BCF3-FCBC46F62C44}"/>
          </ac:spMkLst>
        </pc:spChg>
      </pc:sldChg>
    </pc:docChg>
  </pc:docChgLst>
  <pc:docChgLst>
    <pc:chgData name="Adam Moravec" userId="S::adam.moravec@zskunratice.cz::635afeef-c138-4433-9f03-328e4f446af3" providerId="AD" clId="Web-{4AFFC1E9-258A-4C47-B3B7-322EC6AA3A23}"/>
    <pc:docChg chg="modSld">
      <pc:chgData name="Adam Moravec" userId="S::adam.moravec@zskunratice.cz::635afeef-c138-4433-9f03-328e4f446af3" providerId="AD" clId="Web-{4AFFC1E9-258A-4C47-B3B7-322EC6AA3A23}" dt="2021-01-07T19:24:37.073" v="11" actId="20577"/>
      <pc:docMkLst>
        <pc:docMk/>
      </pc:docMkLst>
      <pc:sldChg chg="modSp">
        <pc:chgData name="Adam Moravec" userId="S::adam.moravec@zskunratice.cz::635afeef-c138-4433-9f03-328e4f446af3" providerId="AD" clId="Web-{4AFFC1E9-258A-4C47-B3B7-322EC6AA3A23}" dt="2021-01-07T19:24:36.401" v="9" actId="20577"/>
        <pc:sldMkLst>
          <pc:docMk/>
          <pc:sldMk cId="0" sldId="256"/>
        </pc:sldMkLst>
        <pc:spChg chg="mod">
          <ac:chgData name="Adam Moravec" userId="S::adam.moravec@zskunratice.cz::635afeef-c138-4433-9f03-328e4f446af3" providerId="AD" clId="Web-{4AFFC1E9-258A-4C47-B3B7-322EC6AA3A23}" dt="2021-01-07T19:24:36.401" v="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Adam Moravec" userId="S::adam.moravec@zskunratice.cz::635afeef-c138-4433-9f03-328e4f446af3" providerId="AD" clId="Web-{8295FF2F-6797-4355-80E8-72100C4D56CE}"/>
    <pc:docChg chg="modSld">
      <pc:chgData name="Adam Moravec" userId="S::adam.moravec@zskunratice.cz::635afeef-c138-4433-9f03-328e4f446af3" providerId="AD" clId="Web-{8295FF2F-6797-4355-80E8-72100C4D56CE}" dt="2021-01-07T20:06:22.732" v="265" actId="20577"/>
      <pc:docMkLst>
        <pc:docMk/>
      </pc:docMkLst>
      <pc:sldChg chg="modSp">
        <pc:chgData name="Adam Moravec" userId="S::adam.moravec@zskunratice.cz::635afeef-c138-4433-9f03-328e4f446af3" providerId="AD" clId="Web-{8295FF2F-6797-4355-80E8-72100C4D56CE}" dt="2021-01-07T19:50:12.484" v="254" actId="14100"/>
        <pc:sldMkLst>
          <pc:docMk/>
          <pc:sldMk cId="0" sldId="257"/>
        </pc:sldMkLst>
        <pc:spChg chg="mod">
          <ac:chgData name="Adam Moravec" userId="S::adam.moravec@zskunratice.cz::635afeef-c138-4433-9f03-328e4f446af3" providerId="AD" clId="Web-{8295FF2F-6797-4355-80E8-72100C4D56CE}" dt="2021-01-07T19:50:12.484" v="254" actId="14100"/>
          <ac:spMkLst>
            <pc:docMk/>
            <pc:sldMk cId="0" sldId="257"/>
            <ac:spMk id="2" creationId="{BADE63F7-EA22-064F-A84A-9C5BEFAD5C79}"/>
          </ac:spMkLst>
        </pc:spChg>
        <pc:spChg chg="mod">
          <ac:chgData name="Adam Moravec" userId="S::adam.moravec@zskunratice.cz::635afeef-c138-4433-9f03-328e4f446af3" providerId="AD" clId="Web-{8295FF2F-6797-4355-80E8-72100C4D56CE}" dt="2021-01-07T19:46:46.212" v="80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8295FF2F-6797-4355-80E8-72100C4D56CE}" dt="2021-01-07T19:51:11.564" v="260" actId="20577"/>
        <pc:sldMkLst>
          <pc:docMk/>
          <pc:sldMk cId="0" sldId="258"/>
        </pc:sldMkLst>
        <pc:spChg chg="mod">
          <ac:chgData name="Adam Moravec" userId="S::adam.moravec@zskunratice.cz::635afeef-c138-4433-9f03-328e4f446af3" providerId="AD" clId="Web-{8295FF2F-6797-4355-80E8-72100C4D56CE}" dt="2021-01-07T19:51:11.564" v="260" actId="20577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8295FF2F-6797-4355-80E8-72100C4D56CE}" dt="2021-01-07T19:50:03.484" v="251" actId="20577"/>
        <pc:sldMkLst>
          <pc:docMk/>
          <pc:sldMk cId="0" sldId="259"/>
        </pc:sldMkLst>
        <pc:spChg chg="mod">
          <ac:chgData name="Adam Moravec" userId="S::adam.moravec@zskunratice.cz::635afeef-c138-4433-9f03-328e4f446af3" providerId="AD" clId="Web-{8295FF2F-6797-4355-80E8-72100C4D56CE}" dt="2021-01-07T19:50:03.484" v="251" actId="20577"/>
          <ac:spMkLst>
            <pc:docMk/>
            <pc:sldMk cId="0" sldId="259"/>
            <ac:spMk id="3" creationId="{00000000-0000-0000-0000-000000000000}"/>
          </ac:spMkLst>
        </pc:spChg>
      </pc:sldChg>
      <pc:sldChg chg="addSp modSp">
        <pc:chgData name="Adam Moravec" userId="S::adam.moravec@zskunratice.cz::635afeef-c138-4433-9f03-328e4f446af3" providerId="AD" clId="Web-{8295FF2F-6797-4355-80E8-72100C4D56CE}" dt="2021-01-07T19:48:38.981" v="142" actId="1076"/>
        <pc:sldMkLst>
          <pc:docMk/>
          <pc:sldMk cId="0" sldId="261"/>
        </pc:sldMkLst>
        <pc:spChg chg="add mod">
          <ac:chgData name="Adam Moravec" userId="S::adam.moravec@zskunratice.cz::635afeef-c138-4433-9f03-328e4f446af3" providerId="AD" clId="Web-{8295FF2F-6797-4355-80E8-72100C4D56CE}" dt="2021-01-07T19:48:38.981" v="142" actId="1076"/>
          <ac:spMkLst>
            <pc:docMk/>
            <pc:sldMk cId="0" sldId="261"/>
            <ac:spMk id="2" creationId="{50EB90F4-8427-4D17-A811-F2668E44548F}"/>
          </ac:spMkLst>
        </pc:spChg>
        <pc:spChg chg="mod">
          <ac:chgData name="Adam Moravec" userId="S::adam.moravec@zskunratice.cz::635afeef-c138-4433-9f03-328e4f446af3" providerId="AD" clId="Web-{8295FF2F-6797-4355-80E8-72100C4D56CE}" dt="2021-01-07T19:47:56.058" v="86" actId="20577"/>
          <ac:spMkLst>
            <pc:docMk/>
            <pc:sldMk cId="0" sldId="261"/>
            <ac:spMk id="4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8295FF2F-6797-4355-80E8-72100C4D56CE}" dt="2021-01-07T20:06:22.732" v="264" actId="20577"/>
        <pc:sldMkLst>
          <pc:docMk/>
          <pc:sldMk cId="3401466881" sldId="263"/>
        </pc:sldMkLst>
        <pc:spChg chg="mod">
          <ac:chgData name="Adam Moravec" userId="S::adam.moravec@zskunratice.cz::635afeef-c138-4433-9f03-328e4f446af3" providerId="AD" clId="Web-{8295FF2F-6797-4355-80E8-72100C4D56CE}" dt="2021-01-07T20:06:22.732" v="264" actId="20577"/>
          <ac:spMkLst>
            <pc:docMk/>
            <pc:sldMk cId="3401466881" sldId="263"/>
            <ac:spMk id="3" creationId="{B32E5937-B49A-B74A-8F5C-E726935B352A}"/>
          </ac:spMkLst>
        </pc:spChg>
      </pc:sldChg>
    </pc:docChg>
  </pc:docChgLst>
  <pc:docChgLst>
    <pc:chgData name="Adam Moravec" userId="S::adam.moravec@zskunratice.cz::635afeef-c138-4433-9f03-328e4f446af3" providerId="AD" clId="Web-{B557AEBD-BBFF-4B4D-B274-736E77F6511E}"/>
    <pc:docChg chg="modSld">
      <pc:chgData name="Adam Moravec" userId="S::adam.moravec@zskunratice.cz::635afeef-c138-4433-9f03-328e4f446af3" providerId="AD" clId="Web-{B557AEBD-BBFF-4B4D-B274-736E77F6511E}" dt="2021-01-07T18:33:23.282" v="21" actId="20577"/>
      <pc:docMkLst>
        <pc:docMk/>
      </pc:docMkLst>
      <pc:sldChg chg="modSp">
        <pc:chgData name="Adam Moravec" userId="S::adam.moravec@zskunratice.cz::635afeef-c138-4433-9f03-328e4f446af3" providerId="AD" clId="Web-{B557AEBD-BBFF-4B4D-B274-736E77F6511E}" dt="2021-01-07T18:32:34.701" v="2" actId="20577"/>
        <pc:sldMkLst>
          <pc:docMk/>
          <pc:sldMk cId="0" sldId="258"/>
        </pc:sldMkLst>
        <pc:spChg chg="mod">
          <ac:chgData name="Adam Moravec" userId="S::adam.moravec@zskunratice.cz::635afeef-c138-4433-9f03-328e4f446af3" providerId="AD" clId="Web-{B557AEBD-BBFF-4B4D-B274-736E77F6511E}" dt="2021-01-07T18:32:34.701" v="2" actId="20577"/>
          <ac:spMkLst>
            <pc:docMk/>
            <pc:sldMk cId="0" sldId="258"/>
            <ac:spMk id="4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B557AEBD-BBFF-4B4D-B274-736E77F6511E}" dt="2021-01-07T18:33:21.798" v="19" actId="20577"/>
        <pc:sldMkLst>
          <pc:docMk/>
          <pc:sldMk cId="0" sldId="259"/>
        </pc:sldMkLst>
        <pc:spChg chg="mod">
          <ac:chgData name="Adam Moravec" userId="S::adam.moravec@zskunratice.cz::635afeef-c138-4433-9f03-328e4f446af3" providerId="AD" clId="Web-{B557AEBD-BBFF-4B4D-B274-736E77F6511E}" dt="2021-01-07T18:33:21.798" v="19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Adam Moravec" userId="S::adam.moravec@zskunratice.cz::635afeef-c138-4433-9f03-328e4f446af3" providerId="AD" clId="Web-{B557AEBD-BBFF-4B4D-B274-736E77F6511E}" dt="2021-01-07T18:33:05.594" v="15" actId="20577"/>
        <pc:sldMkLst>
          <pc:docMk/>
          <pc:sldMk cId="0" sldId="261"/>
        </pc:sldMkLst>
        <pc:spChg chg="mod">
          <ac:chgData name="Adam Moravec" userId="S::adam.moravec@zskunratice.cz::635afeef-c138-4433-9f03-328e4f446af3" providerId="AD" clId="Web-{B557AEBD-BBFF-4B4D-B274-736E77F6511E}" dt="2021-01-07T18:33:05.594" v="15" actId="20577"/>
          <ac:spMkLst>
            <pc:docMk/>
            <pc:sldMk cId="0" sldId="261"/>
            <ac:spMk id="4" creationId="{00000000-0000-0000-0000-000000000000}"/>
          </ac:spMkLst>
        </pc:spChg>
      </pc:sldChg>
    </pc:docChg>
  </pc:docChgLst>
  <pc:docChgLst>
    <pc:chgData name="Martinka Jan" userId="2bb9c1fd-725f-4a54-8a7e-7142857b6898" providerId="ADAL" clId="{5C94C85A-300B-844B-A973-0276A1A1E0AA}"/>
    <pc:docChg chg="undo custSel addSld modSld">
      <pc:chgData name="Martinka Jan" userId="2bb9c1fd-725f-4a54-8a7e-7142857b6898" providerId="ADAL" clId="{5C94C85A-300B-844B-A973-0276A1A1E0AA}" dt="2021-01-07T19:16:47.238" v="417" actId="20577"/>
      <pc:docMkLst>
        <pc:docMk/>
      </pc:docMkLst>
      <pc:sldChg chg="modSp">
        <pc:chgData name="Martinka Jan" userId="2bb9c1fd-725f-4a54-8a7e-7142857b6898" providerId="ADAL" clId="{5C94C85A-300B-844B-A973-0276A1A1E0AA}" dt="2021-01-07T18:46:04.889" v="6" actId="113"/>
        <pc:sldMkLst>
          <pc:docMk/>
          <pc:sldMk cId="0" sldId="256"/>
        </pc:sldMkLst>
        <pc:spChg chg="mod">
          <ac:chgData name="Martinka Jan" userId="2bb9c1fd-725f-4a54-8a7e-7142857b6898" providerId="ADAL" clId="{5C94C85A-300B-844B-A973-0276A1A1E0AA}" dt="2021-01-07T18:46:04.889" v="6" actId="113"/>
          <ac:spMkLst>
            <pc:docMk/>
            <pc:sldMk cId="0" sldId="256"/>
            <ac:spMk id="2" creationId="{00000000-0000-0000-0000-000000000000}"/>
          </ac:spMkLst>
        </pc:spChg>
      </pc:sldChg>
      <pc:sldChg chg="addSp delSp modSp">
        <pc:chgData name="Martinka Jan" userId="2bb9c1fd-725f-4a54-8a7e-7142857b6898" providerId="ADAL" clId="{5C94C85A-300B-844B-A973-0276A1A1E0AA}" dt="2021-01-07T18:49:31.233" v="130" actId="1076"/>
        <pc:sldMkLst>
          <pc:docMk/>
          <pc:sldMk cId="0" sldId="257"/>
        </pc:sldMkLst>
        <pc:spChg chg="add del mod">
          <ac:chgData name="Martinka Jan" userId="2bb9c1fd-725f-4a54-8a7e-7142857b6898" providerId="ADAL" clId="{5C94C85A-300B-844B-A973-0276A1A1E0AA}" dt="2021-01-07T18:49:31.233" v="130" actId="1076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Martinka Jan" userId="2bb9c1fd-725f-4a54-8a7e-7142857b6898" providerId="ADAL" clId="{5C94C85A-300B-844B-A973-0276A1A1E0AA}" dt="2021-01-07T18:49:28.799" v="129" actId="478"/>
          <ac:spMkLst>
            <pc:docMk/>
            <pc:sldMk cId="0" sldId="257"/>
            <ac:spMk id="4" creationId="{CE0CD7FD-A187-CC4C-A1ED-2F6DCDC0C8F8}"/>
          </ac:spMkLst>
        </pc:spChg>
      </pc:sldChg>
      <pc:sldChg chg="addSp delSp modSp">
        <pc:chgData name="Martinka Jan" userId="2bb9c1fd-725f-4a54-8a7e-7142857b6898" providerId="ADAL" clId="{5C94C85A-300B-844B-A973-0276A1A1E0AA}" dt="2021-01-07T18:49:15.642" v="126" actId="27636"/>
        <pc:sldMkLst>
          <pc:docMk/>
          <pc:sldMk cId="0" sldId="258"/>
        </pc:sldMkLst>
        <pc:spChg chg="add del mod">
          <ac:chgData name="Martinka Jan" userId="2bb9c1fd-725f-4a54-8a7e-7142857b6898" providerId="ADAL" clId="{5C94C85A-300B-844B-A973-0276A1A1E0AA}" dt="2021-01-07T18:49:07.472" v="116" actId="139"/>
          <ac:spMkLst>
            <pc:docMk/>
            <pc:sldMk cId="0" sldId="258"/>
            <ac:spMk id="2" creationId="{B105DAA8-9D2E-3C44-A00E-36B74FD698DC}"/>
          </ac:spMkLst>
        </pc:spChg>
        <pc:spChg chg="mod">
          <ac:chgData name="Martinka Jan" userId="2bb9c1fd-725f-4a54-8a7e-7142857b6898" providerId="ADAL" clId="{5C94C85A-300B-844B-A973-0276A1A1E0AA}" dt="2021-01-07T18:49:15.642" v="126" actId="27636"/>
          <ac:spMkLst>
            <pc:docMk/>
            <pc:sldMk cId="0" sldId="258"/>
            <ac:spMk id="4" creationId="{00000000-0000-0000-0000-000000000000}"/>
          </ac:spMkLst>
        </pc:spChg>
        <pc:picChg chg="mod">
          <ac:chgData name="Martinka Jan" userId="2bb9c1fd-725f-4a54-8a7e-7142857b6898" providerId="ADAL" clId="{5C94C85A-300B-844B-A973-0276A1A1E0AA}" dt="2021-01-07T18:47:10.269" v="9" actId="1076"/>
          <ac:picMkLst>
            <pc:docMk/>
            <pc:sldMk cId="0" sldId="258"/>
            <ac:picMk id="5" creationId="{00000000-0000-0000-0000-000000000000}"/>
          </ac:picMkLst>
        </pc:picChg>
      </pc:sldChg>
      <pc:sldChg chg="modSp">
        <pc:chgData name="Martinka Jan" userId="2bb9c1fd-725f-4a54-8a7e-7142857b6898" providerId="ADAL" clId="{5C94C85A-300B-844B-A973-0276A1A1E0AA}" dt="2021-01-07T19:12:04.370" v="164" actId="20577"/>
        <pc:sldMkLst>
          <pc:docMk/>
          <pc:sldMk cId="0" sldId="260"/>
        </pc:sldMkLst>
        <pc:spChg chg="mod">
          <ac:chgData name="Martinka Jan" userId="2bb9c1fd-725f-4a54-8a7e-7142857b6898" providerId="ADAL" clId="{5C94C85A-300B-844B-A973-0276A1A1E0AA}" dt="2021-01-07T19:12:04.370" v="164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">
        <pc:chgData name="Martinka Jan" userId="2bb9c1fd-725f-4a54-8a7e-7142857b6898" providerId="ADAL" clId="{5C94C85A-300B-844B-A973-0276A1A1E0AA}" dt="2021-01-07T18:48:14.628" v="76" actId="1076"/>
        <pc:sldMkLst>
          <pc:docMk/>
          <pc:sldMk cId="0" sldId="261"/>
        </pc:sldMkLst>
        <pc:spChg chg="mod">
          <ac:chgData name="Martinka Jan" userId="2bb9c1fd-725f-4a54-8a7e-7142857b6898" providerId="ADAL" clId="{5C94C85A-300B-844B-A973-0276A1A1E0AA}" dt="2021-01-07T18:48:13.060" v="75" actId="1076"/>
          <ac:spMkLst>
            <pc:docMk/>
            <pc:sldMk cId="0" sldId="261"/>
            <ac:spMk id="4" creationId="{00000000-0000-0000-0000-000000000000}"/>
          </ac:spMkLst>
        </pc:spChg>
        <pc:picChg chg="mod">
          <ac:chgData name="Martinka Jan" userId="2bb9c1fd-725f-4a54-8a7e-7142857b6898" providerId="ADAL" clId="{5C94C85A-300B-844B-A973-0276A1A1E0AA}" dt="2021-01-07T18:48:14.628" v="76" actId="1076"/>
          <ac:picMkLst>
            <pc:docMk/>
            <pc:sldMk cId="0" sldId="261"/>
            <ac:picMk id="6" creationId="{00000000-0000-0000-0000-000000000000}"/>
          </ac:picMkLst>
        </pc:picChg>
      </pc:sldChg>
      <pc:sldChg chg="modSp">
        <pc:chgData name="Martinka Jan" userId="2bb9c1fd-725f-4a54-8a7e-7142857b6898" providerId="ADAL" clId="{5C94C85A-300B-844B-A973-0276A1A1E0AA}" dt="2021-01-07T19:11:42.137" v="135" actId="1076"/>
        <pc:sldMkLst>
          <pc:docMk/>
          <pc:sldMk cId="0" sldId="262"/>
        </pc:sldMkLst>
        <pc:spChg chg="mod">
          <ac:chgData name="Martinka Jan" userId="2bb9c1fd-725f-4a54-8a7e-7142857b6898" providerId="ADAL" clId="{5C94C85A-300B-844B-A973-0276A1A1E0AA}" dt="2021-01-07T19:11:39.477" v="134" actId="1076"/>
          <ac:spMkLst>
            <pc:docMk/>
            <pc:sldMk cId="0" sldId="262"/>
            <ac:spMk id="2" creationId="{00000000-0000-0000-0000-000000000000}"/>
          </ac:spMkLst>
        </pc:spChg>
        <pc:spChg chg="mod">
          <ac:chgData name="Martinka Jan" userId="2bb9c1fd-725f-4a54-8a7e-7142857b6898" providerId="ADAL" clId="{5C94C85A-300B-844B-A973-0276A1A1E0AA}" dt="2021-01-07T19:11:42.137" v="135" actId="1076"/>
          <ac:spMkLst>
            <pc:docMk/>
            <pc:sldMk cId="0" sldId="262"/>
            <ac:spMk id="4" creationId="{2E1F5E00-9607-4933-A2D2-C079DA54E741}"/>
          </ac:spMkLst>
        </pc:spChg>
      </pc:sldChg>
      <pc:sldChg chg="modSp new">
        <pc:chgData name="Martinka Jan" userId="2bb9c1fd-725f-4a54-8a7e-7142857b6898" providerId="ADAL" clId="{5C94C85A-300B-844B-A973-0276A1A1E0AA}" dt="2021-01-07T19:16:47.238" v="417" actId="20577"/>
        <pc:sldMkLst>
          <pc:docMk/>
          <pc:sldMk cId="3401466881" sldId="263"/>
        </pc:sldMkLst>
        <pc:spChg chg="mod">
          <ac:chgData name="Martinka Jan" userId="2bb9c1fd-725f-4a54-8a7e-7142857b6898" providerId="ADAL" clId="{5C94C85A-300B-844B-A973-0276A1A1E0AA}" dt="2021-01-07T19:12:50.638" v="192" actId="20577"/>
          <ac:spMkLst>
            <pc:docMk/>
            <pc:sldMk cId="3401466881" sldId="263"/>
            <ac:spMk id="2" creationId="{F95B40A7-F450-A941-BCF3-FCBC46F62C44}"/>
          </ac:spMkLst>
        </pc:spChg>
        <pc:spChg chg="mod">
          <ac:chgData name="Martinka Jan" userId="2bb9c1fd-725f-4a54-8a7e-7142857b6898" providerId="ADAL" clId="{5C94C85A-300B-844B-A973-0276A1A1E0AA}" dt="2021-01-07T19:16:47.238" v="417" actId="20577"/>
          <ac:spMkLst>
            <pc:docMk/>
            <pc:sldMk cId="3401466881" sldId="263"/>
            <ac:spMk id="3" creationId="{B32E5937-B49A-B74A-8F5C-E726935B35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71583D-8B13-4E04-9743-BE34008D9A15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F0ADAF-216B-409B-8BC2-31C5253F610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cs-CZ" b="1" u="sng"/>
              <a:t>Proč vyhynuli neandrtálci?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486931"/>
            <a:ext cx="3557590" cy="6429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 sz="1000" b="1">
                <a:solidFill>
                  <a:srgbClr val="FFFF00"/>
                </a:solidFill>
              </a:rPr>
              <a:t>Honza Martínka ,Tomáš Knop ,Adam Moravec, Jan </a:t>
            </a:r>
            <a:r>
              <a:rPr lang="cs-CZ" sz="1000" b="1" err="1">
                <a:solidFill>
                  <a:srgbClr val="FFFF00"/>
                </a:solidFill>
              </a:rPr>
              <a:t>Rikačev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7356" y="1928802"/>
            <a:ext cx="5757874" cy="3257560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cs-CZ" b="1"/>
              <a:t>Potrava, lov</a:t>
            </a:r>
          </a:p>
          <a:p>
            <a:r>
              <a:rPr lang="cs-CZ" b="1"/>
              <a:t>Vzhled </a:t>
            </a:r>
          </a:p>
          <a:p>
            <a:r>
              <a:rPr lang="cs-CZ" b="1"/>
              <a:t>Hlavní důvody vyhynutí</a:t>
            </a:r>
          </a:p>
          <a:p>
            <a:r>
              <a:rPr lang="cs-CZ" b="1"/>
              <a:t>Další příčiny vymření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415787" y="1758696"/>
            <a:ext cx="3008313" cy="4652319"/>
          </a:xfrm>
        </p:spPr>
        <p:txBody>
          <a:bodyPr vert="horz" lIns="91440" tIns="45720" rIns="91440" bIns="45720" anchor="t">
            <a:normAutofit/>
          </a:bodyPr>
          <a:lstStyle/>
          <a:p>
            <a:endParaRPr lang="cs-CZ" sz="3200" b="1"/>
          </a:p>
          <a:p>
            <a:r>
              <a:rPr lang="cs-CZ" sz="2400" b="1"/>
              <a:t>Neandrtálci žili v době ledové. Byli specializovaní na jeden druh potravy, kterým bylo maso velkých zvířat. Lovili jak muži tak i ženy.</a:t>
            </a:r>
            <a:endParaRPr lang="cs-CZ" sz="2400"/>
          </a:p>
        </p:txBody>
      </p:sp>
      <p:pic>
        <p:nvPicPr>
          <p:cNvPr id="6" name="Zástupný symbol pro obsah 5" descr="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26735" y="1842940"/>
            <a:ext cx="5340350" cy="299653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EB90F4-8427-4D17-A811-F2668E44548F}"/>
              </a:ext>
            </a:extLst>
          </p:cNvPr>
          <p:cNvSpPr txBox="1"/>
          <p:nvPr/>
        </p:nvSpPr>
        <p:spPr>
          <a:xfrm>
            <a:off x="420130" y="143338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err="1"/>
              <a:t>Potrava</a:t>
            </a:r>
            <a:r>
              <a:rPr lang="en-US" sz="2400" b="1"/>
              <a:t> a </a:t>
            </a:r>
            <a:r>
              <a:rPr lang="en-US" sz="2400" b="1" err="1"/>
              <a:t>lov</a:t>
            </a: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114527" y="1509141"/>
            <a:ext cx="3351179" cy="4480371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endParaRPr lang="cs-CZ" sz="3200" b="1"/>
          </a:p>
          <a:p>
            <a:r>
              <a:rPr lang="cs-CZ" sz="3200" b="1"/>
              <a:t>VZHLED</a:t>
            </a:r>
          </a:p>
          <a:p>
            <a:endParaRPr lang="cs-CZ" sz="3200" b="1"/>
          </a:p>
          <a:p>
            <a:r>
              <a:rPr lang="cs-CZ" sz="2400" b="1"/>
              <a:t>Původní lidské populace se vyznačovaly štíhlou postavou. </a:t>
            </a:r>
          </a:p>
          <a:p>
            <a:endParaRPr lang="cs-CZ" sz="2400" b="1"/>
          </a:p>
          <a:p>
            <a:r>
              <a:rPr lang="cs-CZ" sz="2400" b="1"/>
              <a:t>Lebka je jinak formovaná a proto jdou hodně vidět nad oční oblouky.</a:t>
            </a:r>
          </a:p>
          <a:p>
            <a:endParaRPr lang="cs-CZ" sz="2400" b="1"/>
          </a:p>
          <a:p>
            <a:r>
              <a:rPr lang="cs-CZ" sz="2400" b="1"/>
              <a:t>Jinak jsou celkem podobní lidem.</a:t>
            </a:r>
            <a:endParaRPr lang="cs-CZ"/>
          </a:p>
        </p:txBody>
      </p:sp>
      <p:pic>
        <p:nvPicPr>
          <p:cNvPr id="5" name="Zástupný symbol pro obsah 4" descr="Neandert_kle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17945" y="329367"/>
            <a:ext cx="3429024" cy="61992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B40A7-F450-A941-BCF3-FCBC46F6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Hlavní DŮVODY VYHYNUTÍ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E5937-B49A-B74A-8F5C-E726935B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cs-CZ"/>
              <a:t>Velké klimatické změny – zima a sucho (Oslabení populací)</a:t>
            </a:r>
          </a:p>
          <a:p>
            <a:r>
              <a:rPr lang="cs-CZ"/>
              <a:t>Migrace moderního člověka do Evropy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6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755" y="1545380"/>
            <a:ext cx="8229600" cy="4525963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cs-CZ" b="1"/>
              <a:t> B</a:t>
            </a:r>
            <a:r>
              <a:rPr lang="cs-CZ" sz="2400" b="1"/>
              <a:t>ylo jich méně a měli málo dětí, protože jejich ženy lovily. Byla to nebezpečná činnost.</a:t>
            </a:r>
          </a:p>
          <a:p>
            <a:r>
              <a:rPr lang="cs-CZ" sz="2400" b="1"/>
              <a:t> Měli složitější rozmnožování (těhotenství trvalo déle a měli těžší porody).</a:t>
            </a:r>
          </a:p>
          <a:p>
            <a:r>
              <a:rPr lang="cs-CZ" sz="2400" b="1"/>
              <a:t> Dožívali se kratšího věku.</a:t>
            </a:r>
          </a:p>
          <a:p>
            <a:r>
              <a:rPr lang="cs-CZ" sz="2400" b="1"/>
              <a:t> Měli větší energetické nároky na chůzi a tak lovily na menším území.</a:t>
            </a:r>
            <a:r>
              <a:rPr lang="cs-CZ"/>
              <a:t> </a:t>
            </a:r>
          </a:p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ADE63F7-EA22-064F-A84A-9C5BEFAD5C79}"/>
              </a:ext>
            </a:extLst>
          </p:cNvPr>
          <p:cNvSpPr txBox="1"/>
          <p:nvPr/>
        </p:nvSpPr>
        <p:spPr>
          <a:xfrm>
            <a:off x="3084401" y="617838"/>
            <a:ext cx="559752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cs-CZ" sz="2000" b="1"/>
              <a:t>Další příčiny vymření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cs-CZ" sz="3200" b="1"/>
              <a:t>Prostor pro otázky</a:t>
            </a:r>
            <a:endParaRPr lang="cs-CZ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499219" y="3855473"/>
            <a:ext cx="6747212" cy="1012342"/>
          </a:xfrm>
        </p:spPr>
        <p:txBody>
          <a:bodyPr vert="horz" lIns="91440" tIns="45720" rIns="91440" bIns="45720" anchor="b">
            <a:normAutofit/>
          </a:bodyPr>
          <a:lstStyle/>
          <a:p>
            <a:pPr algn="l"/>
            <a:r>
              <a:rPr lang="cs-CZ">
                <a:solidFill>
                  <a:schemeClr val="tx1"/>
                </a:solidFill>
              </a:rPr>
              <a:t>Honza Martinka ,Tomáš Knop, Adam Moravec, Jan </a:t>
            </a:r>
            <a:r>
              <a:rPr lang="cs-CZ" err="1">
                <a:solidFill>
                  <a:schemeClr val="tx1"/>
                </a:solidFill>
              </a:rPr>
              <a:t>Rikačev</a:t>
            </a:r>
            <a:endParaRPr lang="cs-CZ">
              <a:solidFill>
                <a:schemeClr val="tx1"/>
              </a:solidFill>
            </a:endParaRPr>
          </a:p>
          <a:p>
            <a:pPr algn="l"/>
            <a:endParaRPr lang="cs-C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F5E00-9607-4933-A2D2-C079DA54E741}"/>
              </a:ext>
            </a:extLst>
          </p:cNvPr>
          <p:cNvSpPr txBox="1"/>
          <p:nvPr/>
        </p:nvSpPr>
        <p:spPr>
          <a:xfrm>
            <a:off x="1499219" y="1895652"/>
            <a:ext cx="788996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Imprint MT Shadow"/>
              </a:rPr>
              <a:t>DĚKUJEME ZA  POZORNOST</a:t>
            </a:r>
            <a:r>
              <a:rPr lang="en-US" sz="3200" b="1">
                <a:latin typeface="Imprint MT Shadow"/>
              </a:rPr>
              <a:t> 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36B6FF3C6D1749A922F2BCE0FC0665" ma:contentTypeVersion="11" ma:contentTypeDescription="Vytvoří nový dokument" ma:contentTypeScope="" ma:versionID="f386e311104fccca975f173ed12361a2">
  <xsd:schema xmlns:xsd="http://www.w3.org/2001/XMLSchema" xmlns:xs="http://www.w3.org/2001/XMLSchema" xmlns:p="http://schemas.microsoft.com/office/2006/metadata/properties" xmlns:ns2="90f1c821-5bde-4458-966e-7dd41aaff967" targetNamespace="http://schemas.microsoft.com/office/2006/metadata/properties" ma:root="true" ma:fieldsID="bbc1ec0234cb17834ceb804e59e2091b" ns2:_="">
    <xsd:import namespace="90f1c821-5bde-4458-966e-7dd41aaff967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1c821-5bde-4458-966e-7dd41aaff967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90f1c821-5bde-4458-966e-7dd41aaff967" xsi:nil="true"/>
  </documentManagement>
</p:properties>
</file>

<file path=customXml/itemProps1.xml><?xml version="1.0" encoding="utf-8"?>
<ds:datastoreItem xmlns:ds="http://schemas.openxmlformats.org/officeDocument/2006/customXml" ds:itemID="{CB037BE0-995C-4E7D-923E-21177F305658}"/>
</file>

<file path=customXml/itemProps2.xml><?xml version="1.0" encoding="utf-8"?>
<ds:datastoreItem xmlns:ds="http://schemas.openxmlformats.org/officeDocument/2006/customXml" ds:itemID="{551C986E-6F01-416C-9744-6BBAEC9589A6}"/>
</file>

<file path=customXml/itemProps3.xml><?xml version="1.0" encoding="utf-8"?>
<ds:datastoreItem xmlns:ds="http://schemas.openxmlformats.org/officeDocument/2006/customXml" ds:itemID="{09639ABC-D61E-4C4B-B8DF-7B610D7331B9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Motiv sady Office</vt:lpstr>
      <vt:lpstr>Cesta</vt:lpstr>
      <vt:lpstr>Proč vyhynuli neandrtálci?</vt:lpstr>
      <vt:lpstr>Obsah </vt:lpstr>
      <vt:lpstr>PowerPoint Presentation</vt:lpstr>
      <vt:lpstr>PowerPoint Presentation</vt:lpstr>
      <vt:lpstr>Hlavní DŮVODY VYHYNUTÍ</vt:lpstr>
      <vt:lpstr>PowerPoint Presentation</vt:lpstr>
      <vt:lpstr>Prostor pro otázky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revision>1</cp:revision>
  <dcterms:created xsi:type="dcterms:W3CDTF">2021-01-07T15:17:49Z</dcterms:created>
  <dcterms:modified xsi:type="dcterms:W3CDTF">2021-01-07T20:06:53Z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0x010100AE36B6FF3C6D1749A922F2BCE0FC0665</vt:lpwstr>
  </property>
</Properties>
</file>